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2" roundtripDataSignature="AMtx7mimY+tvt3ON9ndSejX50UOCUrjr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2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d805d61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d805d6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68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Self join, another example.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Example.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customers which are at the same time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“owners” and “disponents” (table disp)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d805d61e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d805d61e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d805d61e_0_22"/>
          <p:cNvSpPr txBox="1"/>
          <p:nvPr/>
        </p:nvSpPr>
        <p:spPr>
          <a:xfrm>
            <a:off x="579750" y="1463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d1.account_id as Acc1, d1.type as Type1, d2.account_id as Acc2, d2.type as Type2  from bank.disp as d1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 bank.disp d2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 d1.account_id = d2.account_id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d1.type = 'OWNER' and d2.type = 'DISPONENT';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